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76" r:id="rId10"/>
    <p:sldId id="282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226" autoAdjust="0"/>
  </p:normalViewPr>
  <p:slideViewPr>
    <p:cSldViewPr>
      <p:cViewPr>
        <p:scale>
          <a:sx n="50" d="100"/>
          <a:sy n="50" d="100"/>
        </p:scale>
        <p:origin x="946" y="1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7.png"/><Relationship Id="rId10" Type="http://schemas.openxmlformats.org/officeDocument/2006/relationships/image" Target="../media/image5.jp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comments" Target="../comments/comment1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342900"/>
            <a:ext cx="18745200" cy="106299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F1F2163-1756-47C4-B5EA-9400299E40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3152"/>
            <a:ext cx="4943725" cy="8822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12648A-93F7-4E66-85EF-E914F82EEBB9}"/>
              </a:ext>
            </a:extLst>
          </p:cNvPr>
          <p:cNvSpPr txBox="1"/>
          <p:nvPr/>
        </p:nvSpPr>
        <p:spPr>
          <a:xfrm>
            <a:off x="228600" y="-132665"/>
            <a:ext cx="4003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Teacher: </a:t>
            </a:r>
            <a:r>
              <a:rPr lang="en-US" b="1" spc="300" dirty="0" err="1">
                <a:solidFill>
                  <a:schemeClr val="bg1"/>
                </a:solidFill>
                <a:latin typeface="Armguard_U" pitchFamily="2" charset="0"/>
              </a:rPr>
              <a:t>Mikayel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 </a:t>
            </a:r>
            <a:r>
              <a:rPr lang="en-US" b="1" spc="300" dirty="0" err="1">
                <a:solidFill>
                  <a:schemeClr val="bg1"/>
                </a:solidFill>
                <a:latin typeface="Armguard_U" pitchFamily="2" charset="0"/>
              </a:rPr>
              <a:t>Elizbaryan</a:t>
            </a:r>
            <a:b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</a:b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Student: Tigran Gasparyan</a:t>
            </a:r>
            <a:endParaRPr lang="ru-RU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33400" y="0"/>
            <a:ext cx="19431000" cy="104775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ECF529C-1251-4695-A03A-BC2D34F999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356" y="9023551"/>
            <a:ext cx="6946884" cy="12397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7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1505460"/>
            <a:ext cx="10428605" cy="6255559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en-US" sz="10700" b="1" spc="-150" dirty="0">
                <a:latin typeface="Tahoma"/>
                <a:cs typeface="Tahoma"/>
              </a:rPr>
              <a:t>mushroom identification app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50030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8457073" cy="340901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en-US" sz="10700" b="1" spc="600" dirty="0">
                <a:latin typeface="Tahoma"/>
                <a:cs typeface="Tahoma"/>
              </a:rPr>
              <a:t>What’s its purpose?</a:t>
            </a:r>
            <a:endParaRPr sz="4300" b="1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en-US" sz="4800" spc="300" dirty="0" err="1">
                <a:latin typeface="Armguard_U" pitchFamily="2" charset="0"/>
              </a:rPr>
              <a:t>mushify</a:t>
            </a:r>
            <a:r>
              <a:rPr lang="en-US" sz="4800" spc="300" dirty="0">
                <a:latin typeface="Armguard_U" pitchFamily="2" charset="0"/>
              </a:rPr>
              <a:t> is an advanced identification app that quickly analyzes photos of mushrooms—taken via camera or uploaded from your gallery. it identifies the species, </a:t>
            </a:r>
          </a:p>
          <a:p>
            <a:pPr lvl="1" algn="l"/>
            <a:r>
              <a:rPr lang="en-US" sz="4800" spc="300" dirty="0">
                <a:latin typeface="Armguard_U" pitchFamily="2" charset="0"/>
              </a:rPr>
              <a:t>provides edibility and toxicity information, and shows a probability score for accuracy.</a:t>
            </a:r>
            <a:endParaRPr lang="ru-RU" sz="4800" spc="300" dirty="0">
              <a:latin typeface="Arial Black" panose="020B0A040201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183858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spc="300" dirty="0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Unlike some of our competitors, </a:t>
            </a:r>
            <a:r>
              <a:rPr lang="en-US" sz="4000" spc="300" dirty="0" err="1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mushify</a:t>
            </a:r>
            <a:r>
              <a:rPr lang="en-US" sz="4000" spc="300" dirty="0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 is completely free to use</a:t>
            </a:r>
            <a:endParaRPr lang="en-US" sz="4000" spc="300" dirty="0">
              <a:latin typeface="Armguard_U" pitchFamily="2" charset="0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420511" y="4516901"/>
            <a:ext cx="3534820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400" b="1" spc="-105" dirty="0">
                <a:latin typeface="Arial MT"/>
                <a:cs typeface="Arial MT"/>
              </a:rPr>
              <a:t>Is it free?</a:t>
            </a:r>
            <a:endParaRPr sz="2400" b="1" dirty="0">
              <a:latin typeface="Arial MT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66257" y="1376741"/>
            <a:ext cx="4293402" cy="44691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800" dirty="0">
                <a:latin typeface="Armguard_U" pitchFamily="2" charset="0"/>
                <a:cs typeface="Arial MT"/>
              </a:rPr>
              <a:t>Why is it important?</a:t>
            </a:r>
            <a:endParaRPr sz="2800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685800" y="3314700"/>
            <a:ext cx="7086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300" dirty="0">
                <a:latin typeface="Armguard_U" pitchFamily="2" charset="0"/>
              </a:rPr>
              <a:t>Every year, there are between 5,000 and 10,000 cases of mushroom poisoning worldwide. Several hundred of these are fatal.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8544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104899"/>
            <a:ext cx="18288000" cy="113918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300" dirty="0">
                <a:solidFill>
                  <a:schemeClr val="bg1"/>
                </a:solidFill>
                <a:latin typeface="Armguard_U" pitchFamily="2" charset="0"/>
              </a:rPr>
              <a:t>You can either take a photo using your phone's camera or upload one from your gallery</a:t>
            </a:r>
            <a:endParaRPr lang="ru-RU" sz="4800" b="1" spc="3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" y="1"/>
            <a:ext cx="18287998" cy="10286999"/>
            <a:chOff x="0" y="0"/>
            <a:chExt cx="18287998" cy="10286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8611" y="1920943"/>
              <a:ext cx="3630029" cy="7753461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3886200" y="376528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mguard_U" pitchFamily="2" charset="0"/>
              </a:rPr>
              <a:t>Recognizes mushrooms with high accuracy</a:t>
            </a: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14171" y="1920944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81571" y="1920944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71205" y="2479326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3167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841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5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b="1" spc="300" dirty="0" err="1">
                <a:latin typeface="Armguard_U" pitchFamily="2" charset="0"/>
              </a:rPr>
              <a:t>Mushify</a:t>
            </a:r>
            <a:r>
              <a:rPr lang="en-US" sz="4000" b="1" spc="300" dirty="0">
                <a:latin typeface="Armguard_U" pitchFamily="2" charset="0"/>
              </a:rPr>
              <a:t> recognizes some types of mushrooms (you can see the full list on </a:t>
            </a:r>
            <a:r>
              <a:rPr lang="en-US" sz="4000" b="1" spc="300">
                <a:latin typeface="Armguard_U" pitchFamily="2" charset="0"/>
              </a:rPr>
              <a:t>the website)</a:t>
            </a:r>
            <a:endParaRPr sz="4000" b="1" spc="300" dirty="0">
              <a:latin typeface="Armguard_U" pitchFamily="2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711547"/>
            <a:ext cx="6648911" cy="3648306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b="1" spc="300" dirty="0" err="1">
                <a:latin typeface="Armguard_U" pitchFamily="2" charset="0"/>
              </a:rPr>
              <a:t>Mushify</a:t>
            </a:r>
            <a:r>
              <a:rPr lang="en-US" sz="4000" b="1" spc="300" dirty="0">
                <a:latin typeface="Armguard_U" pitchFamily="2" charset="0"/>
              </a:rPr>
              <a:t> will recognize most existing mushroom species with high accuracy, providing information on whether they are </a:t>
            </a:r>
            <a:r>
              <a:rPr lang="en-US" sz="4000" b="1" spc="300" dirty="0" err="1">
                <a:latin typeface="Armguard_U" pitchFamily="2" charset="0"/>
              </a:rPr>
              <a:t>edadable</a:t>
            </a:r>
            <a:endParaRPr sz="4000" b="1" spc="300" dirty="0">
              <a:latin typeface="Armguard_U" pitchFamily="2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451446" y="3817109"/>
            <a:ext cx="825154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b="1" spc="-180" dirty="0">
                <a:solidFill>
                  <a:srgbClr val="FFFFFF"/>
                </a:solidFill>
                <a:latin typeface="Verdana"/>
                <a:cs typeface="Verdana"/>
              </a:rPr>
              <a:t>Today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632507" y="3821155"/>
            <a:ext cx="873693" cy="31980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b="1" spc="-150" dirty="0">
                <a:solidFill>
                  <a:srgbClr val="FFFFFF"/>
                </a:solidFill>
                <a:latin typeface="Verdana"/>
                <a:cs typeface="Verdana"/>
              </a:rPr>
              <a:t>Futu</a:t>
            </a:r>
            <a:r>
              <a:rPr lang="en-US" sz="1950" b="1" spc="-150" dirty="0">
                <a:solidFill>
                  <a:srgbClr val="FFFFFF"/>
                </a:solidFill>
                <a:latin typeface="Verdana"/>
                <a:cs typeface="Verdana"/>
              </a:rPr>
              <a:t>re</a:t>
            </a:r>
            <a:endParaRPr sz="1950" b="1" dirty="0">
              <a:latin typeface="Verdana"/>
              <a:cs typeface="Verdana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0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7000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939404" y="3048055"/>
            <a:ext cx="16392525" cy="5600700"/>
          </a:xfrm>
          <a:custGeom>
            <a:avLst/>
            <a:gdLst/>
            <a:ahLst/>
            <a:cxnLst/>
            <a:rect l="l" t="t" r="r" b="b"/>
            <a:pathLst>
              <a:path w="16392525" h="5600700">
                <a:moveTo>
                  <a:pt x="16392523" y="5600699"/>
                </a:moveTo>
                <a:lnTo>
                  <a:pt x="0" y="5600699"/>
                </a:lnTo>
                <a:lnTo>
                  <a:pt x="0" y="0"/>
                </a:lnTo>
                <a:lnTo>
                  <a:pt x="16392523" y="0"/>
                </a:lnTo>
                <a:lnTo>
                  <a:pt x="16392523" y="56006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7350826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50" b="1" spc="-20" dirty="0">
                          <a:latin typeface="Tahoma"/>
                          <a:cs typeface="Tahoma"/>
                        </a:rPr>
                        <a:t>App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en-US" sz="1950" b="1" spc="-10" dirty="0">
                          <a:latin typeface="Tahoma"/>
                          <a:cs typeface="Tahoma"/>
                        </a:rPr>
                        <a:t>Fully Free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Only 1 image to identify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Fast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Easy interface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Offline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4343399" y="834726"/>
            <a:ext cx="96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Why is our app the best?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5D40EAB-F2C9-4F0F-B710-69552CC44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</TotalTime>
  <Words>216</Words>
  <Application>Microsoft Office PowerPoint</Application>
  <PresentationFormat>Произвольный</PresentationFormat>
  <Paragraphs>52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 Black</vt:lpstr>
      <vt:lpstr>Arial MT</vt:lpstr>
      <vt:lpstr>Armguard_U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28</cp:revision>
  <dcterms:created xsi:type="dcterms:W3CDTF">2025-01-16T14:41:38Z</dcterms:created>
  <dcterms:modified xsi:type="dcterms:W3CDTF">2025-01-19T09:36:54Z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